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78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F1FFE2-7EEC-412C-802C-6711DEB0A98D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0E365-854E-4DD7-A3B8-9E5637933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ED4A40-03C0-45DF-927C-68B7689414AB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B94F59-6C96-4674-A4BD-29F2BC583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D0CBB-8CDC-4672-8CCB-3AA7E17ABE1F}" type="datetime1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45F-B071-48B6-B5D2-6184303A5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BD3FD-9216-4431-ACD3-EBAC24D63614}" type="datetime1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45F-B071-48B6-B5D2-6184303A5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52E5-07E3-488A-B51A-6C364FB1CC2B}" type="datetime1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45F-B071-48B6-B5D2-6184303A5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309F0-AEF7-4864-9C9B-485F1DAF8022}" type="datetime1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45F-B071-48B6-B5D2-6184303A5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4578-1714-4513-AD9D-527A86E88CEF}" type="datetime1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45F-B071-48B6-B5D2-6184303A5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2B991-8C56-42F5-B7ED-6C371873B4CD}" type="datetime1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45F-B071-48B6-B5D2-6184303A5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F83F-C81F-49EE-B56B-B3ABF74214DB}" type="datetime1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45F-B071-48B6-B5D2-6184303A5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5156-4673-41CC-85D1-5CA58648B051}" type="datetime1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45F-B071-48B6-B5D2-6184303A5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C53F-EE3B-412B-9014-502A1AF4A736}" type="datetime1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45F-B071-48B6-B5D2-6184303A5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A075F-C112-4C04-8CBB-5D4D8066DDA5}" type="datetime1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45F-B071-48B6-B5D2-6184303A5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8754-E0B5-496B-BD26-13EDF4792C99}" type="datetime1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45F-B071-48B6-B5D2-6184303A5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3297E-50F5-44F1-A2E9-B465269C1D97}" type="datetime1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3245F-B071-48B6-B5D2-6184303A5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482887" y="437529"/>
            <a:ext cx="4625497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3600" dirty="0"/>
              <a:t>Write your Name, here!</a:t>
            </a:r>
            <a:endParaRPr kumimoji="1" lang="ja-JP" altLang="en-US" sz="3600" dirty="0"/>
          </a:p>
        </p:txBody>
      </p:sp>
      <p:sp>
        <p:nvSpPr>
          <p:cNvPr id="4" name="正方形/長方形 3"/>
          <p:cNvSpPr/>
          <p:nvPr/>
        </p:nvSpPr>
        <p:spPr>
          <a:xfrm>
            <a:off x="5714413" y="460877"/>
            <a:ext cx="3018621" cy="3559118"/>
          </a:xfrm>
          <a:prstGeom prst="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dirty="0">
                <a:solidFill>
                  <a:srgbClr val="FF0000"/>
                </a:solidFill>
              </a:rPr>
              <a:t>Instruction: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・</a:t>
            </a:r>
            <a:r>
              <a:rPr kumimoji="1" lang="en-US" altLang="ja-JP" sz="1400" dirty="0">
                <a:solidFill>
                  <a:schemeClr val="tx1"/>
                </a:solidFill>
              </a:rPr>
              <a:t>Write</a:t>
            </a:r>
            <a:r>
              <a:rPr kumimoji="1" lang="ja-JP" altLang="en-US" sz="1400" dirty="0">
                <a:solidFill>
                  <a:schemeClr val="tx1"/>
                </a:solidFill>
              </a:rPr>
              <a:t> </a:t>
            </a:r>
            <a:r>
              <a:rPr kumimoji="1" lang="en-US" altLang="ja-JP" sz="1400" dirty="0">
                <a:solidFill>
                  <a:schemeClr val="tx1"/>
                </a:solidFill>
              </a:rPr>
              <a:t>about</a:t>
            </a:r>
            <a:r>
              <a:rPr kumimoji="1" lang="ja-JP" altLang="en-US" sz="1400" dirty="0">
                <a:solidFill>
                  <a:schemeClr val="tx1"/>
                </a:solidFill>
              </a:rPr>
              <a:t> </a:t>
            </a:r>
            <a:r>
              <a:rPr kumimoji="1" lang="en-US" altLang="ja-JP" sz="1400" dirty="0">
                <a:solidFill>
                  <a:schemeClr val="tx1"/>
                </a:solidFill>
              </a:rPr>
              <a:t>yourself</a:t>
            </a:r>
            <a:r>
              <a:rPr kumimoji="1" lang="ja-JP" altLang="en-US" sz="1400" dirty="0">
                <a:solidFill>
                  <a:schemeClr val="tx1"/>
                </a:solidFill>
              </a:rPr>
              <a:t> </a:t>
            </a:r>
            <a:r>
              <a:rPr kumimoji="1" lang="en-US" altLang="ja-JP" sz="1400" dirty="0">
                <a:solidFill>
                  <a:schemeClr val="tx1"/>
                </a:solidFill>
              </a:rPr>
              <a:t>by using the boxes in the sheet and by following the instructions in the boxes. You may delete the boxes and instructions.</a:t>
            </a:r>
          </a:p>
          <a:p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・</a:t>
            </a:r>
            <a:r>
              <a:rPr kumimoji="1" lang="en-US" altLang="ja-JP" sz="1400" dirty="0">
                <a:solidFill>
                  <a:schemeClr val="tx1"/>
                </a:solidFill>
              </a:rPr>
              <a:t>Put your or your favorite photo in this box, and delete this box.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82887" y="1274930"/>
            <a:ext cx="5025547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000" dirty="0"/>
              <a:t>Write about origins or meanings of your name;</a:t>
            </a:r>
          </a:p>
          <a:p>
            <a:endParaRPr kumimoji="1" lang="en-US" altLang="ja-JP" sz="2000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2887" y="4187717"/>
            <a:ext cx="8250147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000" dirty="0"/>
              <a:t>Write your favorite things, sports, music, …. etc.</a:t>
            </a:r>
          </a:p>
          <a:p>
            <a:endParaRPr kumimoji="1" lang="en-US" altLang="ja-JP" sz="2000" dirty="0"/>
          </a:p>
          <a:p>
            <a:endParaRPr kumimoji="1" lang="en-US" altLang="ja-JP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2887" y="2697801"/>
            <a:ext cx="5025547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000" dirty="0"/>
              <a:t>Write your affiliation;</a:t>
            </a:r>
          </a:p>
          <a:p>
            <a:endParaRPr kumimoji="1" lang="en-US" altLang="ja-JP" sz="2000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82887" y="5369857"/>
            <a:ext cx="8250147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000" dirty="0"/>
              <a:t>Write research questions and keywords of your research ;</a:t>
            </a:r>
          </a:p>
          <a:p>
            <a:endParaRPr kumimoji="1" lang="en-US" altLang="ja-JP" sz="2000" dirty="0"/>
          </a:p>
          <a:p>
            <a:endParaRPr kumimoji="1" lang="en-US" altLang="ja-JP" sz="2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895707" y="6401094"/>
            <a:ext cx="6837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/>
              <a:t>Glocal</a:t>
            </a:r>
            <a:r>
              <a:rPr kumimoji="1" lang="en-US" altLang="ja-JP" dirty="0"/>
              <a:t> Spring School Program 2022: Date:</a:t>
            </a:r>
            <a:r>
              <a:rPr kumimoji="1" lang="ja-JP" altLang="en-US" dirty="0"/>
              <a:t>　　    </a:t>
            </a:r>
            <a:r>
              <a:rPr kumimoji="1" lang="en-US" altLang="ja-JP" dirty="0"/>
              <a:t>(dd)/           (mm)/2022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104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猪原 健弘</dc:creator>
  <cp:lastModifiedBy>Satomi SEGAWA</cp:lastModifiedBy>
  <cp:revision>37</cp:revision>
  <dcterms:created xsi:type="dcterms:W3CDTF">2019-12-01T11:56:00Z</dcterms:created>
  <dcterms:modified xsi:type="dcterms:W3CDTF">2021-12-01T05:45:04Z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1041-10.8.0.6186</vt:lpwstr>
  </property>
</Properties>
</file>